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315" r:id="rId3"/>
    <p:sldId id="31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81" r:id="rId13"/>
    <p:sldId id="266" r:id="rId14"/>
    <p:sldId id="267" r:id="rId15"/>
    <p:sldId id="268" r:id="rId16"/>
    <p:sldId id="282" r:id="rId17"/>
    <p:sldId id="283" r:id="rId18"/>
    <p:sldId id="269" r:id="rId19"/>
    <p:sldId id="270" r:id="rId20"/>
    <p:sldId id="271" r:id="rId21"/>
    <p:sldId id="31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309" r:id="rId32"/>
    <p:sldId id="284" r:id="rId33"/>
    <p:sldId id="285" r:id="rId34"/>
    <p:sldId id="287" r:id="rId35"/>
    <p:sldId id="288" r:id="rId36"/>
    <p:sldId id="310" r:id="rId37"/>
    <p:sldId id="313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14" r:id="rId54"/>
    <p:sldId id="304" r:id="rId55"/>
    <p:sldId id="305" r:id="rId56"/>
    <p:sldId id="306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61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8/9/2014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8/9/2014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8/9/2014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8/9/2014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8/9/2014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8/9/2014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8/9/2014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8/9/2014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8/9/2014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8/9/2014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8/9/2014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n w="22225">
                  <a:solidFill>
                    <a:schemeClr val="tx1">
                      <a:alpha val="65000"/>
                    </a:schemeClr>
                  </a:solidFill>
                </a:ln>
              </a:rPr>
              <a:t>Small Actions</a:t>
            </a:r>
            <a:br>
              <a:rPr lang="en-GB" dirty="0" smtClean="0">
                <a:ln w="22225">
                  <a:solidFill>
                    <a:schemeClr val="tx1">
                      <a:alpha val="65000"/>
                    </a:schemeClr>
                  </a:solidFill>
                </a:ln>
              </a:rPr>
            </a:br>
            <a:r>
              <a:rPr lang="en-GB" dirty="0" smtClean="0">
                <a:ln w="22225">
                  <a:solidFill>
                    <a:schemeClr val="tx1">
                      <a:alpha val="65000"/>
                    </a:schemeClr>
                  </a:solidFill>
                </a:ln>
              </a:rPr>
              <a:t>Big Movements</a:t>
            </a:r>
            <a:endParaRPr lang="en-GB" dirty="0">
              <a:ln w="22225">
                <a:solidFill>
                  <a:schemeClr val="tx1">
                    <a:alpha val="65000"/>
                  </a:schemeClr>
                </a:solidFill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2013815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smtClean="0"/>
              <a:t>Exhibition and associated activities</a:t>
            </a:r>
          </a:p>
          <a:p>
            <a:r>
              <a:rPr lang="en-GB" b="1" dirty="0" smtClean="0"/>
              <a:t>War </a:t>
            </a:r>
            <a:r>
              <a:rPr lang="en-GB" b="1" dirty="0"/>
              <a:t>Resisters International</a:t>
            </a:r>
            <a:endParaRPr lang="en-GB" b="1" dirty="0" smtClean="0"/>
          </a:p>
          <a:p>
            <a:r>
              <a:rPr lang="en-GB" b="1" dirty="0" smtClean="0"/>
              <a:t>Cape Town</a:t>
            </a:r>
            <a:endParaRPr lang="en-GB" sz="2400" b="1" dirty="0" smtClean="0"/>
          </a:p>
          <a:p>
            <a:r>
              <a:rPr lang="en-GB" sz="2400" b="1" dirty="0"/>
              <a:t>http://</a:t>
            </a:r>
            <a:r>
              <a:rPr lang="en-GB" sz="2400" b="1" dirty="0" smtClean="0"/>
              <a:t>cain.ulst.ac.uk/quilts/exhibit/followup.html#capetown010714</a:t>
            </a:r>
          </a:p>
          <a:p>
            <a:r>
              <a:rPr lang="en-GB" b="1" dirty="0" smtClean="0"/>
              <a:t>July 2014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7426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73217"/>
            <a:ext cx="10058400" cy="671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4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73217"/>
            <a:ext cx="10058400" cy="671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0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0"/>
            <a:ext cx="10277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0"/>
            <a:ext cx="10277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1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0"/>
            <a:ext cx="10277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5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0"/>
            <a:ext cx="10277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9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784" y="0"/>
            <a:ext cx="10314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8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0983" y="1139063"/>
            <a:ext cx="6870033" cy="456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0"/>
            <a:ext cx="10277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-4850"/>
            <a:ext cx="10277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982" y="-180115"/>
            <a:ext cx="9712036" cy="7255686"/>
          </a:xfrm>
        </p:spPr>
      </p:pic>
    </p:spTree>
    <p:extLst>
      <p:ext uri="{BB962C8B-B14F-4D97-AF65-F5344CB8AC3E}">
        <p14:creationId xmlns:p14="http://schemas.microsoft.com/office/powerpoint/2010/main" val="342394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0"/>
            <a:ext cx="10277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8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811" y="1149080"/>
            <a:ext cx="6858002" cy="455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0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0"/>
            <a:ext cx="10277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8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784" y="0"/>
            <a:ext cx="10314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9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784" y="0"/>
            <a:ext cx="10314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3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784" y="0"/>
            <a:ext cx="10314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1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0"/>
            <a:ext cx="10277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0"/>
            <a:ext cx="10277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6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0"/>
            <a:ext cx="10277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9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0"/>
            <a:ext cx="10277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0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0"/>
            <a:ext cx="10277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7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0"/>
            <a:ext cx="10277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3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0"/>
            <a:ext cx="10277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2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44871" y="1151968"/>
            <a:ext cx="6875245" cy="457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7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784" y="0"/>
            <a:ext cx="10314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1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0"/>
            <a:ext cx="10277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0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0"/>
            <a:ext cx="10277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3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950043" y="-21518"/>
            <a:ext cx="8264213" cy="549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0"/>
            <a:ext cx="10277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8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0"/>
            <a:ext cx="10277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7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0"/>
            <a:ext cx="10277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9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56" y="83130"/>
            <a:ext cx="10058400" cy="671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7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0"/>
            <a:ext cx="10277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2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0"/>
            <a:ext cx="10277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1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0"/>
            <a:ext cx="10277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8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0"/>
            <a:ext cx="10277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1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0"/>
            <a:ext cx="10277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6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0"/>
            <a:ext cx="10277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8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0"/>
            <a:ext cx="10277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0"/>
            <a:ext cx="10277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3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0"/>
            <a:ext cx="10277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9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53438" y="1131917"/>
            <a:ext cx="6885123" cy="459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5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57" y="83130"/>
            <a:ext cx="10058400" cy="671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0"/>
            <a:ext cx="10277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1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0"/>
            <a:ext cx="10277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9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0"/>
            <a:ext cx="10277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7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0"/>
            <a:ext cx="10277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4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0"/>
            <a:ext cx="10277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7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2590" y="2274838"/>
            <a:ext cx="88468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Many thanks go to the organisers and participants of the workshops</a:t>
            </a:r>
          </a:p>
          <a:p>
            <a:pPr algn="ctr"/>
            <a:endParaRPr lang="en-GB" sz="3600" b="1" dirty="0"/>
          </a:p>
          <a:p>
            <a:pPr algn="ctr"/>
            <a:r>
              <a:rPr lang="en-GB" sz="3600" b="1" dirty="0" smtClean="0"/>
              <a:t>Photos by Ying </a:t>
            </a:r>
            <a:r>
              <a:rPr lang="en-GB" sz="3600" b="1" smtClean="0"/>
              <a:t>Betty Liang </a:t>
            </a:r>
          </a:p>
          <a:p>
            <a:pPr algn="ctr"/>
            <a:r>
              <a:rPr lang="en-GB" sz="3600" b="1" smtClean="0"/>
              <a:t>and </a:t>
            </a:r>
            <a:r>
              <a:rPr lang="en-GB" sz="3600" b="1" dirty="0"/>
              <a:t>Jan Van </a:t>
            </a:r>
            <a:r>
              <a:rPr lang="en-GB" sz="3600" b="1" dirty="0" err="1" smtClean="0"/>
              <a:t>Criekinge</a:t>
            </a:r>
            <a:endParaRPr lang="en-GB" sz="3600" b="1" dirty="0" smtClean="0"/>
          </a:p>
          <a:p>
            <a:pPr algn="ctr"/>
            <a:r>
              <a:rPr lang="en-GB" sz="3600" b="1" dirty="0" smtClean="0"/>
              <a:t>Curated by Roberta </a:t>
            </a:r>
            <a:r>
              <a:rPr lang="en-GB" sz="3600" b="1" dirty="0" err="1" smtClean="0"/>
              <a:t>Bacic</a:t>
            </a:r>
            <a:r>
              <a:rPr lang="en-GB" sz="3600" b="1" dirty="0" smtClean="0"/>
              <a:t> and </a:t>
            </a:r>
            <a:r>
              <a:rPr lang="en-GB" sz="3600" b="1" dirty="0" err="1" smtClean="0"/>
              <a:t>Breege</a:t>
            </a:r>
            <a:r>
              <a:rPr lang="en-GB" sz="3600" b="1" dirty="0" smtClean="0"/>
              <a:t> Doherty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28642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5570" y="507769"/>
            <a:ext cx="688086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In memory of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algn="ctr"/>
            <a:r>
              <a:rPr lang="en-GB" sz="3600" dirty="0" err="1"/>
              <a:t>Duduzile</a:t>
            </a:r>
            <a:r>
              <a:rPr lang="en-GB" sz="3600" dirty="0"/>
              <a:t> </a:t>
            </a:r>
            <a:r>
              <a:rPr lang="en-GB" sz="3600" dirty="0" err="1"/>
              <a:t>Hlabangane</a:t>
            </a:r>
            <a:endParaRPr lang="en-GB" sz="3600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9160" y="1280160"/>
            <a:ext cx="276606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7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90055"/>
            <a:ext cx="10058400" cy="671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1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73217"/>
            <a:ext cx="10058400" cy="671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7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217" y="111799"/>
            <a:ext cx="10058400" cy="671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8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73217"/>
            <a:ext cx="10058400" cy="671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9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TC103457491[[fn=Metropolitan]]</Template>
  <TotalTime>183</TotalTime>
  <Words>48</Words>
  <Application>Microsoft Office PowerPoint</Application>
  <PresentationFormat>Widescreen</PresentationFormat>
  <Paragraphs>32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Arial</vt:lpstr>
      <vt:lpstr>Calibri Light</vt:lpstr>
      <vt:lpstr>Metropolitan</vt:lpstr>
      <vt:lpstr>Small Actions Big Movements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Africa</dc:title>
  <dc:creator>Eeevaaa Foxy</dc:creator>
  <cp:lastModifiedBy>Eeevaaa Foxy</cp:lastModifiedBy>
  <cp:revision>17</cp:revision>
  <dcterms:created xsi:type="dcterms:W3CDTF">2014-07-30T14:28:53Z</dcterms:created>
  <dcterms:modified xsi:type="dcterms:W3CDTF">2014-08-09T11:44:41Z</dcterms:modified>
</cp:coreProperties>
</file>